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ogicieleducatif.fr/eveil/histoire/symboles-republique-francaise.php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E7B245-2249-438C-B552-EB663F7C99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7200" b="1" dirty="0"/>
              <a:t>Les symboles de la République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5AB3E2-F397-4D28-A956-9AE4AFD952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3200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D29227-83EB-4C73-B865-3ABFAB700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Regarde la vidéo suivante:</a:t>
            </a:r>
          </a:p>
        </p:txBody>
      </p:sp>
      <p:pic>
        <p:nvPicPr>
          <p:cNvPr id="7" name="Les symboles de la republique - LES CLES DE LA REPUBLIQUE 08102013">
            <a:hlinkClick r:id="" action="ppaction://media"/>
            <a:extLst>
              <a:ext uri="{FF2B5EF4-FFF2-40B4-BE49-F238E27FC236}">
                <a16:creationId xmlns:a16="http://schemas.microsoft.com/office/drawing/2014/main" id="{D7910AF4-A6A2-4015-9A4F-0F5817DEB99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3163" y="1731963"/>
            <a:ext cx="7297737" cy="4059237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415279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F1C0B8-3B4B-44D2-BE98-2D83D1233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Ecoute notre hymne national:</a:t>
            </a:r>
          </a:p>
        </p:txBody>
      </p:sp>
      <p:pic>
        <p:nvPicPr>
          <p:cNvPr id="4" name="La Marseillaise">
            <a:hlinkClick r:id="" action="ppaction://media"/>
            <a:extLst>
              <a:ext uri="{FF2B5EF4-FFF2-40B4-BE49-F238E27FC236}">
                <a16:creationId xmlns:a16="http://schemas.microsoft.com/office/drawing/2014/main" id="{BC978531-1587-4F1F-8AA5-982CDE2863B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6138" y="1731963"/>
            <a:ext cx="5411787" cy="4059237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</p:spTree>
    <p:extLst>
      <p:ext uri="{BB962C8B-B14F-4D97-AF65-F5344CB8AC3E}">
        <p14:creationId xmlns:p14="http://schemas.microsoft.com/office/powerpoint/2010/main" val="142069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4E0D5C-5982-43F7-B44B-48A976396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Lis les documents et réponds aux questions: </a:t>
            </a:r>
          </a:p>
        </p:txBody>
      </p:sp>
      <p:pic>
        <p:nvPicPr>
          <p:cNvPr id="6" name="Espace réservé du contenu 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CB73FB3C-55B2-4470-9052-7C4AE24202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01709" y="1731963"/>
            <a:ext cx="2884745" cy="4059237"/>
          </a:xfrm>
        </p:spPr>
      </p:pic>
      <p:pic>
        <p:nvPicPr>
          <p:cNvPr id="8" name="Espace réservé du contenu 7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98361542-A265-4FB4-BEB4-EA806A4E27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92846" y="1731963"/>
            <a:ext cx="2884745" cy="4059237"/>
          </a:xfrm>
        </p:spPr>
      </p:pic>
    </p:spTree>
    <p:extLst>
      <p:ext uri="{BB962C8B-B14F-4D97-AF65-F5344CB8AC3E}">
        <p14:creationId xmlns:p14="http://schemas.microsoft.com/office/powerpoint/2010/main" val="3355007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85AB16-593E-4F32-B817-2FDD79983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Corrections: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7C59A8-B81B-40E3-BAA6-0A61E50050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1391478"/>
            <a:ext cx="5060497" cy="4399721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Question n°1: Les couleurs du drapeau français sont </a:t>
            </a:r>
            <a:r>
              <a:rPr lang="fr-FR" b="1" u="sng" dirty="0"/>
              <a:t>bleu, blanc et rouge</a:t>
            </a:r>
            <a:r>
              <a:rPr lang="fr-FR" dirty="0"/>
              <a:t>. </a:t>
            </a:r>
          </a:p>
          <a:p>
            <a:r>
              <a:rPr lang="fr-FR" dirty="0"/>
              <a:t>Question n°2: Ce défilé à lieu </a:t>
            </a:r>
            <a:r>
              <a:rPr lang="fr-FR" u="sng" dirty="0"/>
              <a:t>le 14 juillet sur les </a:t>
            </a:r>
            <a:r>
              <a:rPr lang="fr-FR" u="sng" dirty="0" err="1"/>
              <a:t>Champs-Elyseés</a:t>
            </a:r>
            <a:r>
              <a:rPr lang="fr-FR" u="sng" dirty="0"/>
              <a:t>. </a:t>
            </a:r>
          </a:p>
          <a:p>
            <a:r>
              <a:rPr lang="fr-FR" dirty="0">
                <a:effectLst/>
              </a:rPr>
              <a:t>Question n°3: C’est la fête nationale. On célèbre l’union du pays autour des valeurs de la révolution. </a:t>
            </a:r>
          </a:p>
          <a:p>
            <a:r>
              <a:rPr lang="fr-FR" dirty="0">
                <a:effectLst/>
              </a:rPr>
              <a:t>Questions n°4: L’autre drapeau est celui de </a:t>
            </a:r>
            <a:r>
              <a:rPr lang="fr-FR" b="1" u="sng" dirty="0">
                <a:effectLst/>
              </a:rPr>
              <a:t>l’union européenne</a:t>
            </a:r>
            <a:r>
              <a:rPr lang="fr-FR" dirty="0">
                <a:effectLst/>
              </a:rPr>
              <a:t>. </a:t>
            </a:r>
          </a:p>
          <a:p>
            <a:r>
              <a:rPr lang="fr-FR" dirty="0">
                <a:effectLst/>
              </a:rPr>
              <a:t>Question n°5: Les trois mots sont </a:t>
            </a:r>
            <a:r>
              <a:rPr lang="fr-FR" b="1" u="sng" dirty="0">
                <a:effectLst/>
              </a:rPr>
              <a:t>Liberté, Egalité et Fraternité. </a:t>
            </a:r>
          </a:p>
          <a:p>
            <a:r>
              <a:rPr lang="fr-FR" dirty="0"/>
              <a:t>Question n°6: Cette devise date de la </a:t>
            </a:r>
            <a:r>
              <a:rPr lang="fr-FR" b="1" u="sng" dirty="0"/>
              <a:t>Révolution française</a:t>
            </a:r>
            <a:r>
              <a:rPr lang="fr-FR" dirty="0"/>
              <a:t>. </a:t>
            </a:r>
          </a:p>
          <a:p>
            <a:endParaRPr lang="fr-FR" dirty="0">
              <a:effectLst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654341-187C-4908-A887-11F03F2C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92" y="1580051"/>
            <a:ext cx="5064665" cy="4211150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Question n°7: Notre hymne national s’appelle </a:t>
            </a:r>
            <a:r>
              <a:rPr lang="fr-FR" b="1" u="sng" dirty="0"/>
              <a:t>la Marseillaise</a:t>
            </a:r>
            <a:r>
              <a:rPr lang="fr-FR" dirty="0"/>
              <a:t>.</a:t>
            </a:r>
          </a:p>
          <a:p>
            <a:r>
              <a:rPr lang="fr-FR" dirty="0"/>
              <a:t>Question n°8: C’est </a:t>
            </a:r>
            <a:r>
              <a:rPr lang="fr-FR" b="1" u="sng" dirty="0"/>
              <a:t>Rouget de </a:t>
            </a:r>
            <a:r>
              <a:rPr lang="fr-FR" b="1" u="sng" dirty="0" err="1"/>
              <a:t>Lisle</a:t>
            </a:r>
            <a:r>
              <a:rPr lang="fr-FR" dirty="0"/>
              <a:t> qui l’a composé </a:t>
            </a:r>
            <a:r>
              <a:rPr lang="fr-FR" b="1" u="sng" dirty="0"/>
              <a:t>en 1792</a:t>
            </a:r>
            <a:r>
              <a:rPr lang="fr-FR" dirty="0"/>
              <a:t>.</a:t>
            </a:r>
          </a:p>
          <a:p>
            <a:r>
              <a:rPr lang="fr-FR" dirty="0"/>
              <a:t>Question n°9: Vrai ou faux?</a:t>
            </a:r>
          </a:p>
          <a:p>
            <a:r>
              <a:rPr lang="fr-FR" sz="1700" dirty="0"/>
              <a:t>Marianne représente la liberté. VRAI</a:t>
            </a:r>
          </a:p>
          <a:p>
            <a:r>
              <a:rPr lang="fr-FR" sz="1700" dirty="0"/>
              <a:t>On la voit sur les timbres. VRAI</a:t>
            </a:r>
          </a:p>
          <a:p>
            <a:r>
              <a:rPr lang="fr-FR" sz="1700" dirty="0"/>
              <a:t>Le coq était le symbole des Romains. FAUX</a:t>
            </a:r>
          </a:p>
          <a:p>
            <a:r>
              <a:rPr lang="fr-FR" sz="1700" dirty="0"/>
              <a:t>Le coq est l’emblème des sportifs. VRAI</a:t>
            </a:r>
          </a:p>
          <a:p>
            <a:r>
              <a:rPr lang="fr-FR" sz="1700" dirty="0"/>
              <a:t>Le coq est présent sur toutes les portes de l’Elysée. FAUX </a:t>
            </a:r>
          </a:p>
        </p:txBody>
      </p:sp>
    </p:spTree>
    <p:extLst>
      <p:ext uri="{BB962C8B-B14F-4D97-AF65-F5344CB8AC3E}">
        <p14:creationId xmlns:p14="http://schemas.microsoft.com/office/powerpoint/2010/main" val="1924096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0EF7C5-4674-4840-B241-4DC856FED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Complète ensuite la trace écrite: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958A02-3732-4530-AB8E-93771D71FD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/>
              <a:t>Pour compléter le texte, utilise les mots suivant:</a:t>
            </a:r>
          </a:p>
          <a:p>
            <a:r>
              <a:rPr lang="fr-FR" dirty="0"/>
              <a:t>- L’hymne national</a:t>
            </a:r>
          </a:p>
          <a:p>
            <a:r>
              <a:rPr lang="fr-FR" dirty="0"/>
              <a:t>- Le coq</a:t>
            </a:r>
          </a:p>
          <a:p>
            <a:r>
              <a:rPr lang="fr-FR" dirty="0"/>
              <a:t>- Le drapeau </a:t>
            </a:r>
          </a:p>
          <a:p>
            <a:r>
              <a:rPr lang="fr-FR" dirty="0"/>
              <a:t>- Marianne</a:t>
            </a:r>
          </a:p>
          <a:p>
            <a:r>
              <a:rPr lang="fr-FR" dirty="0"/>
              <a:t>- La devise </a:t>
            </a:r>
          </a:p>
          <a:p>
            <a:r>
              <a:rPr lang="fr-FR" dirty="0"/>
              <a:t>- symboles</a:t>
            </a:r>
          </a:p>
          <a:p>
            <a:endParaRPr lang="fr-FR" dirty="0"/>
          </a:p>
        </p:txBody>
      </p:sp>
      <p:pic>
        <p:nvPicPr>
          <p:cNvPr id="6" name="Espace réservé du contenu 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5C594B05-688E-4323-A0AB-6E45772629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92846" y="1731963"/>
            <a:ext cx="2884745" cy="4059237"/>
          </a:xfrm>
        </p:spPr>
      </p:pic>
    </p:spTree>
    <p:extLst>
      <p:ext uri="{BB962C8B-B14F-4D97-AF65-F5344CB8AC3E}">
        <p14:creationId xmlns:p14="http://schemas.microsoft.com/office/powerpoint/2010/main" val="825157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1FD720-6BBC-42A3-82C3-3C1CF1B9D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Correction:</a:t>
            </a:r>
          </a:p>
        </p:txBody>
      </p:sp>
      <p:pic>
        <p:nvPicPr>
          <p:cNvPr id="5" name="Espace réservé du contenu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68260206-F5AB-4F8A-9953-B9D57FF4B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6249" y="1434905"/>
            <a:ext cx="6748893" cy="5233181"/>
          </a:xfrm>
        </p:spPr>
      </p:pic>
    </p:spTree>
    <p:extLst>
      <p:ext uri="{BB962C8B-B14F-4D97-AF65-F5344CB8AC3E}">
        <p14:creationId xmlns:p14="http://schemas.microsoft.com/office/powerpoint/2010/main" val="1636839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2C4C67-7148-4670-AC10-27523C5A8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Voici un petit jeu…</a:t>
            </a:r>
          </a:p>
        </p:txBody>
      </p:sp>
      <p:pic>
        <p:nvPicPr>
          <p:cNvPr id="4" name="La Republique franaise Les symboles et valeurs de la Republique franaise niveau debutant ">
            <a:hlinkClick r:id="" action="ppaction://media"/>
            <a:extLst>
              <a:ext uri="{FF2B5EF4-FFF2-40B4-BE49-F238E27FC236}">
                <a16:creationId xmlns:a16="http://schemas.microsoft.com/office/drawing/2014/main" id="{34FDA970-15C1-4A22-A014-86315A9E6F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2850" y="1731963"/>
            <a:ext cx="7216775" cy="4059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211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815243-6B8D-45FF-A2C2-4AB0C984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Pour t’entrainer encore, copie colle le lien: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16E3C0-4756-4DD9-80E8-6E9387C51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900" indent="0">
              <a:buNone/>
            </a:pPr>
            <a:endParaRPr lang="fr-FR" dirty="0"/>
          </a:p>
          <a:p>
            <a:pPr marL="36900" indent="0">
              <a:buNone/>
            </a:pPr>
            <a:endParaRPr lang="fr-FR" dirty="0"/>
          </a:p>
          <a:p>
            <a:r>
              <a:rPr lang="fr-FR" dirty="0">
                <a:hlinkClick r:id="rId2"/>
              </a:rPr>
              <a:t>https://www.logicieleducatif.fr/eveil/histoire/symboles-republique-francaise.php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0845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dois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TM04033929[[fn=Ardoise]]</Template>
  <TotalTime>317</TotalTime>
  <Words>263</Words>
  <Application>Microsoft Office PowerPoint</Application>
  <PresentationFormat>Grand écran</PresentationFormat>
  <Paragraphs>34</Paragraphs>
  <Slides>9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2" baseType="lpstr">
      <vt:lpstr>Calisto MT</vt:lpstr>
      <vt:lpstr>Wingdings 2</vt:lpstr>
      <vt:lpstr>Ardoise</vt:lpstr>
      <vt:lpstr>Les symboles de la République</vt:lpstr>
      <vt:lpstr>Regarde la vidéo suivante:</vt:lpstr>
      <vt:lpstr>Ecoute notre hymne national:</vt:lpstr>
      <vt:lpstr>Lis les documents et réponds aux questions: </vt:lpstr>
      <vt:lpstr>Corrections:</vt:lpstr>
      <vt:lpstr>Complète ensuite la trace écrite:</vt:lpstr>
      <vt:lpstr>Correction:</vt:lpstr>
      <vt:lpstr>Voici un petit jeu…</vt:lpstr>
      <vt:lpstr>Pour t’entrainer encore, copie colle le lien: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symboles de la République</dc:title>
  <dc:creator>corinne BARON</dc:creator>
  <cp:lastModifiedBy>corinne BARON</cp:lastModifiedBy>
  <cp:revision>8</cp:revision>
  <dcterms:created xsi:type="dcterms:W3CDTF">2020-05-28T06:37:01Z</dcterms:created>
  <dcterms:modified xsi:type="dcterms:W3CDTF">2020-05-29T06:29:26Z</dcterms:modified>
</cp:coreProperties>
</file>